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3" roundtripDataSignature="AMtx7mh57Dj9fsQPdDJhp9m3TasLpAT4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8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8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525" y="-86600"/>
            <a:ext cx="4377126" cy="591705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/>
          <p:nvPr/>
        </p:nvSpPr>
        <p:spPr>
          <a:xfrm rot="2668143">
            <a:off x="2481354" y="1602341"/>
            <a:ext cx="251812" cy="58555"/>
          </a:xfrm>
          <a:prstGeom prst="rect">
            <a:avLst/>
          </a:prstGeom>
          <a:solidFill>
            <a:srgbClr val="0C5A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/>
          <p:nvPr/>
        </p:nvSpPr>
        <p:spPr>
          <a:xfrm rot="2668143">
            <a:off x="2160136" y="1924954"/>
            <a:ext cx="251812" cy="58555"/>
          </a:xfrm>
          <a:prstGeom prst="rect">
            <a:avLst/>
          </a:prstGeom>
          <a:solidFill>
            <a:srgbClr val="0C5A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/>
          <p:nvPr/>
        </p:nvSpPr>
        <p:spPr>
          <a:xfrm rot="8178183">
            <a:off x="2218974" y="3825639"/>
            <a:ext cx="251866" cy="58346"/>
          </a:xfrm>
          <a:prstGeom prst="rect">
            <a:avLst/>
          </a:prstGeom>
          <a:solidFill>
            <a:srgbClr val="0C5A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/>
          <p:nvPr/>
        </p:nvSpPr>
        <p:spPr>
          <a:xfrm rot="8178183">
            <a:off x="1783930" y="3390212"/>
            <a:ext cx="251866" cy="58346"/>
          </a:xfrm>
          <a:prstGeom prst="rect">
            <a:avLst/>
          </a:prstGeom>
          <a:solidFill>
            <a:srgbClr val="0C5A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/>
          <p:nvPr/>
        </p:nvSpPr>
        <p:spPr>
          <a:xfrm rot="8178183">
            <a:off x="2282535" y="3238064"/>
            <a:ext cx="251866" cy="58346"/>
          </a:xfrm>
          <a:prstGeom prst="rect">
            <a:avLst/>
          </a:prstGeom>
          <a:solidFill>
            <a:srgbClr val="0C5A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892325" y="4435250"/>
            <a:ext cx="63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Day1</a:t>
            </a:r>
            <a:endParaRPr b="1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Day2</a:t>
            </a:r>
            <a:endParaRPr b="1" i="0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4908725" y="170650"/>
            <a:ext cx="356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FOYER GROUND FLOOR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2344907" y="1482875"/>
            <a:ext cx="220720" cy="3539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00FF"/>
                </a:solidFill>
              </a:rPr>
              <a:t>2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2070656" y="1820926"/>
            <a:ext cx="151724" cy="3539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2348396" y="3142444"/>
            <a:ext cx="401075" cy="3539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2070651" y="3570050"/>
            <a:ext cx="372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66;p1"/>
          <p:cNvGrpSpPr/>
          <p:nvPr/>
        </p:nvGrpSpPr>
        <p:grpSpPr>
          <a:xfrm>
            <a:off x="2785251" y="4315172"/>
            <a:ext cx="1134201" cy="651390"/>
            <a:chOff x="2712307" y="4350294"/>
            <a:chExt cx="1134201" cy="651390"/>
          </a:xfrm>
        </p:grpSpPr>
        <p:grpSp>
          <p:nvGrpSpPr>
            <p:cNvPr id="67" name="Google Shape;67;p1"/>
            <p:cNvGrpSpPr/>
            <p:nvPr/>
          </p:nvGrpSpPr>
          <p:grpSpPr>
            <a:xfrm rot="10800000">
              <a:off x="2838023" y="4558298"/>
              <a:ext cx="772821" cy="222102"/>
              <a:chOff x="7413784" y="3576997"/>
              <a:chExt cx="772821" cy="222102"/>
            </a:xfrm>
          </p:grpSpPr>
          <p:sp>
            <p:nvSpPr>
              <p:cNvPr id="68" name="Google Shape;68;p1"/>
              <p:cNvSpPr/>
              <p:nvPr/>
            </p:nvSpPr>
            <p:spPr>
              <a:xfrm rot="2700000">
                <a:off x="7395985" y="3659848"/>
                <a:ext cx="257700" cy="56400"/>
              </a:xfrm>
              <a:prstGeom prst="rect">
                <a:avLst/>
              </a:prstGeom>
              <a:solidFill>
                <a:srgbClr val="0C5ADB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"/>
              <p:cNvSpPr/>
              <p:nvPr/>
            </p:nvSpPr>
            <p:spPr>
              <a:xfrm rot="2700000">
                <a:off x="7946704" y="3659848"/>
                <a:ext cx="257700" cy="56400"/>
              </a:xfrm>
              <a:prstGeom prst="rect">
                <a:avLst/>
              </a:prstGeom>
              <a:solidFill>
                <a:srgbClr val="0C5ADB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"/>
              <p:cNvSpPr/>
              <p:nvPr/>
            </p:nvSpPr>
            <p:spPr>
              <a:xfrm rot="-2700000">
                <a:off x="7671344" y="3659848"/>
                <a:ext cx="257700" cy="56400"/>
              </a:xfrm>
              <a:prstGeom prst="rect">
                <a:avLst/>
              </a:prstGeom>
              <a:solidFill>
                <a:srgbClr val="0C5ADB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" name="Google Shape;71;p1"/>
            <p:cNvSpPr txBox="1"/>
            <p:nvPr/>
          </p:nvSpPr>
          <p:spPr>
            <a:xfrm>
              <a:off x="3445433" y="4423953"/>
              <a:ext cx="401075" cy="353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13</a:t>
              </a:r>
              <a:endParaRPr b="1" i="0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 txBox="1"/>
            <p:nvPr/>
          </p:nvSpPr>
          <p:spPr>
            <a:xfrm>
              <a:off x="2824776" y="4379393"/>
              <a:ext cx="401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b="1" lang="en-GB" sz="1100">
                  <a:solidFill>
                    <a:srgbClr val="0000FF"/>
                  </a:solidFill>
                </a:rPr>
                <a:t>5</a:t>
              </a:r>
              <a:endParaRPr b="1" i="0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 txBox="1"/>
            <p:nvPr/>
          </p:nvSpPr>
          <p:spPr>
            <a:xfrm>
              <a:off x="3115943" y="4595312"/>
              <a:ext cx="401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14</a:t>
              </a:r>
              <a:endParaRPr b="1" i="0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 txBox="1"/>
            <p:nvPr/>
          </p:nvSpPr>
          <p:spPr>
            <a:xfrm>
              <a:off x="3299244" y="4647684"/>
              <a:ext cx="401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100">
                  <a:solidFill>
                    <a:srgbClr val="FF9900"/>
                  </a:solidFill>
                </a:rPr>
                <a:t>32</a:t>
              </a:r>
              <a:endParaRPr b="1" i="0" sz="11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 txBox="1"/>
            <p:nvPr/>
          </p:nvSpPr>
          <p:spPr>
            <a:xfrm>
              <a:off x="2987627" y="4350294"/>
              <a:ext cx="401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100">
                  <a:solidFill>
                    <a:srgbClr val="FF9900"/>
                  </a:solidFill>
                </a:rPr>
                <a:t>33</a:t>
              </a:r>
              <a:endParaRPr b="1" i="0" sz="11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 txBox="1"/>
            <p:nvPr/>
          </p:nvSpPr>
          <p:spPr>
            <a:xfrm>
              <a:off x="2712307" y="4601216"/>
              <a:ext cx="401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100">
                  <a:solidFill>
                    <a:srgbClr val="FF9900"/>
                  </a:solidFill>
                </a:rPr>
                <a:t>34</a:t>
              </a:r>
              <a:endParaRPr b="1" i="0" sz="11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1"/>
          <p:cNvGrpSpPr/>
          <p:nvPr/>
        </p:nvGrpSpPr>
        <p:grpSpPr>
          <a:xfrm>
            <a:off x="2724776" y="3822469"/>
            <a:ext cx="1194676" cy="578340"/>
            <a:chOff x="2651832" y="4363894"/>
            <a:chExt cx="1194676" cy="578340"/>
          </a:xfrm>
        </p:grpSpPr>
        <p:grpSp>
          <p:nvGrpSpPr>
            <p:cNvPr id="78" name="Google Shape;78;p1"/>
            <p:cNvGrpSpPr/>
            <p:nvPr/>
          </p:nvGrpSpPr>
          <p:grpSpPr>
            <a:xfrm rot="10800000">
              <a:off x="2838023" y="4558298"/>
              <a:ext cx="772821" cy="222102"/>
              <a:chOff x="7413784" y="3576997"/>
              <a:chExt cx="772821" cy="222102"/>
            </a:xfrm>
          </p:grpSpPr>
          <p:sp>
            <p:nvSpPr>
              <p:cNvPr id="79" name="Google Shape;79;p1"/>
              <p:cNvSpPr/>
              <p:nvPr/>
            </p:nvSpPr>
            <p:spPr>
              <a:xfrm rot="2700000">
                <a:off x="7395985" y="3659848"/>
                <a:ext cx="257700" cy="56400"/>
              </a:xfrm>
              <a:prstGeom prst="rect">
                <a:avLst/>
              </a:prstGeom>
              <a:solidFill>
                <a:srgbClr val="0C5ADB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"/>
              <p:cNvSpPr/>
              <p:nvPr/>
            </p:nvSpPr>
            <p:spPr>
              <a:xfrm rot="2700000">
                <a:off x="7946704" y="3659848"/>
                <a:ext cx="257700" cy="56400"/>
              </a:xfrm>
              <a:prstGeom prst="rect">
                <a:avLst/>
              </a:prstGeom>
              <a:solidFill>
                <a:srgbClr val="0C5ADB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"/>
              <p:cNvSpPr/>
              <p:nvPr/>
            </p:nvSpPr>
            <p:spPr>
              <a:xfrm rot="-2700000">
                <a:off x="7671344" y="3659848"/>
                <a:ext cx="257700" cy="56400"/>
              </a:xfrm>
              <a:prstGeom prst="rect">
                <a:avLst/>
              </a:prstGeom>
              <a:solidFill>
                <a:srgbClr val="0C5ADB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" name="Google Shape;82;p1"/>
            <p:cNvSpPr txBox="1"/>
            <p:nvPr/>
          </p:nvSpPr>
          <p:spPr>
            <a:xfrm>
              <a:off x="3445433" y="4423953"/>
              <a:ext cx="401075" cy="353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 b="1" i="0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 txBox="1"/>
            <p:nvPr/>
          </p:nvSpPr>
          <p:spPr>
            <a:xfrm>
              <a:off x="2838030" y="4388543"/>
              <a:ext cx="401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b="1" i="0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"/>
            <p:cNvSpPr txBox="1"/>
            <p:nvPr/>
          </p:nvSpPr>
          <p:spPr>
            <a:xfrm>
              <a:off x="3126566" y="4588231"/>
              <a:ext cx="401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100">
                  <a:solidFill>
                    <a:srgbClr val="0000FF"/>
                  </a:solidFill>
                </a:rPr>
                <a:t>1</a:t>
              </a:r>
              <a:r>
                <a:rPr b="1" i="0" lang="en-GB" sz="1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"/>
            <p:cNvSpPr txBox="1"/>
            <p:nvPr/>
          </p:nvSpPr>
          <p:spPr>
            <a:xfrm>
              <a:off x="3265419" y="4588234"/>
              <a:ext cx="401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100">
                  <a:solidFill>
                    <a:srgbClr val="FF9900"/>
                  </a:solidFill>
                </a:rPr>
                <a:t>31</a:t>
              </a:r>
              <a:endParaRPr b="1" i="0" sz="11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3029464" y="4363894"/>
              <a:ext cx="401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100">
                  <a:solidFill>
                    <a:srgbClr val="FF9900"/>
                  </a:solidFill>
                </a:rPr>
                <a:t>30</a:t>
              </a:r>
              <a:endParaRPr b="1" i="0" sz="11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2651832" y="4586666"/>
              <a:ext cx="401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100">
                  <a:solidFill>
                    <a:srgbClr val="FF9900"/>
                  </a:solidFill>
                </a:rPr>
                <a:t>29</a:t>
              </a:r>
              <a:endParaRPr b="1" i="0" sz="11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>
            <a:off x="2741563" y="3311312"/>
            <a:ext cx="1161101" cy="612827"/>
            <a:chOff x="2685407" y="4345869"/>
            <a:chExt cx="1161101" cy="612827"/>
          </a:xfrm>
        </p:grpSpPr>
        <p:grpSp>
          <p:nvGrpSpPr>
            <p:cNvPr id="89" name="Google Shape;89;p1"/>
            <p:cNvGrpSpPr/>
            <p:nvPr/>
          </p:nvGrpSpPr>
          <p:grpSpPr>
            <a:xfrm rot="10800000">
              <a:off x="2838023" y="4558298"/>
              <a:ext cx="772821" cy="222102"/>
              <a:chOff x="7413784" y="3576997"/>
              <a:chExt cx="772821" cy="222102"/>
            </a:xfrm>
          </p:grpSpPr>
          <p:sp>
            <p:nvSpPr>
              <p:cNvPr id="90" name="Google Shape;90;p1"/>
              <p:cNvSpPr/>
              <p:nvPr/>
            </p:nvSpPr>
            <p:spPr>
              <a:xfrm rot="2700000">
                <a:off x="7395985" y="3659848"/>
                <a:ext cx="257700" cy="56400"/>
              </a:xfrm>
              <a:prstGeom prst="rect">
                <a:avLst/>
              </a:prstGeom>
              <a:solidFill>
                <a:srgbClr val="0C5ADB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1"/>
              <p:cNvSpPr/>
              <p:nvPr/>
            </p:nvSpPr>
            <p:spPr>
              <a:xfrm rot="2700000">
                <a:off x="7946704" y="3659848"/>
                <a:ext cx="257700" cy="56400"/>
              </a:xfrm>
              <a:prstGeom prst="rect">
                <a:avLst/>
              </a:prstGeom>
              <a:solidFill>
                <a:srgbClr val="0C5ADB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 rot="-2700000">
                <a:off x="7671344" y="3659848"/>
                <a:ext cx="257700" cy="56400"/>
              </a:xfrm>
              <a:prstGeom prst="rect">
                <a:avLst/>
              </a:prstGeom>
              <a:solidFill>
                <a:srgbClr val="0C5ADB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" name="Google Shape;93;p1"/>
            <p:cNvSpPr txBox="1"/>
            <p:nvPr/>
          </p:nvSpPr>
          <p:spPr>
            <a:xfrm>
              <a:off x="3445433" y="4423953"/>
              <a:ext cx="401075" cy="353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100">
                  <a:solidFill>
                    <a:srgbClr val="0000FF"/>
                  </a:solidFill>
                </a:rPr>
                <a:t>7</a:t>
              </a:r>
              <a:endParaRPr b="1" i="0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 txBox="1"/>
            <p:nvPr/>
          </p:nvSpPr>
          <p:spPr>
            <a:xfrm>
              <a:off x="2881430" y="4414802"/>
              <a:ext cx="401075" cy="353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100">
                  <a:solidFill>
                    <a:srgbClr val="0000FF"/>
                  </a:solidFill>
                </a:rPr>
                <a:t>9</a:t>
              </a:r>
              <a:endParaRPr b="1" i="0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3151352" y="4574067"/>
              <a:ext cx="401075" cy="353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100">
                  <a:solidFill>
                    <a:srgbClr val="0000FF"/>
                  </a:solidFill>
                </a:rPr>
                <a:t>8</a:t>
              </a:r>
              <a:endParaRPr b="1" i="0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3265419" y="4604697"/>
              <a:ext cx="401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FF99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GB" sz="1100">
                  <a:solidFill>
                    <a:srgbClr val="FF9900"/>
                  </a:solidFill>
                </a:rPr>
                <a:t>6</a:t>
              </a:r>
              <a:endParaRPr b="1" i="0" sz="11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2987652" y="4345869"/>
              <a:ext cx="401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FF99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GB" sz="1100">
                  <a:solidFill>
                    <a:srgbClr val="FF9900"/>
                  </a:solidFill>
                </a:rPr>
                <a:t>7</a:t>
              </a:r>
              <a:endParaRPr b="1" i="0" sz="11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2685407" y="4604654"/>
              <a:ext cx="401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FF99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1" lang="en-GB" sz="1100">
                  <a:solidFill>
                    <a:srgbClr val="FF9900"/>
                  </a:solidFill>
                </a:rPr>
                <a:t>8</a:t>
              </a:r>
              <a:endParaRPr b="1" i="0" sz="11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1"/>
          <p:cNvGrpSpPr/>
          <p:nvPr/>
        </p:nvGrpSpPr>
        <p:grpSpPr>
          <a:xfrm>
            <a:off x="2699665" y="2411009"/>
            <a:ext cx="972715" cy="922446"/>
            <a:chOff x="6797417" y="3310822"/>
            <a:chExt cx="972715" cy="922446"/>
          </a:xfrm>
        </p:grpSpPr>
        <p:grpSp>
          <p:nvGrpSpPr>
            <p:cNvPr id="100" name="Google Shape;100;p1"/>
            <p:cNvGrpSpPr/>
            <p:nvPr/>
          </p:nvGrpSpPr>
          <p:grpSpPr>
            <a:xfrm rot="-2660484">
              <a:off x="6934832" y="3443520"/>
              <a:ext cx="647460" cy="657051"/>
              <a:chOff x="6254203" y="2913075"/>
              <a:chExt cx="647460" cy="657051"/>
            </a:xfrm>
          </p:grpSpPr>
          <p:sp>
            <p:nvSpPr>
              <p:cNvPr id="101" name="Google Shape;101;p1"/>
              <p:cNvSpPr/>
              <p:nvPr/>
            </p:nvSpPr>
            <p:spPr>
              <a:xfrm rot="-5358311">
                <a:off x="6451296" y="3014057"/>
                <a:ext cx="257700" cy="56400"/>
              </a:xfrm>
              <a:prstGeom prst="rect">
                <a:avLst/>
              </a:prstGeom>
              <a:solidFill>
                <a:srgbClr val="0C5ADB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 rot="-10758311">
                <a:off x="6643630" y="3211113"/>
                <a:ext cx="257700" cy="56400"/>
              </a:xfrm>
              <a:prstGeom prst="rect">
                <a:avLst/>
              </a:prstGeom>
              <a:solidFill>
                <a:srgbClr val="0C5ADB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1"/>
              <p:cNvSpPr/>
              <p:nvPr/>
            </p:nvSpPr>
            <p:spPr>
              <a:xfrm rot="5441689">
                <a:off x="6452857" y="3412743"/>
                <a:ext cx="257700" cy="56400"/>
              </a:xfrm>
              <a:prstGeom prst="rect">
                <a:avLst/>
              </a:prstGeom>
              <a:solidFill>
                <a:srgbClr val="0C5ADB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 rot="41689">
                <a:off x="6254535" y="3209552"/>
                <a:ext cx="257700" cy="56400"/>
              </a:xfrm>
              <a:prstGeom prst="rect">
                <a:avLst/>
              </a:prstGeom>
              <a:solidFill>
                <a:srgbClr val="0C5ADB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" name="Google Shape;105;p1"/>
            <p:cNvSpPr txBox="1"/>
            <p:nvPr/>
          </p:nvSpPr>
          <p:spPr>
            <a:xfrm>
              <a:off x="7177588" y="3338129"/>
              <a:ext cx="401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FF9900"/>
                  </a:solidFill>
                  <a:latin typeface="Arial"/>
                  <a:ea typeface="Arial"/>
                  <a:cs typeface="Arial"/>
                  <a:sym typeface="Arial"/>
                </a:rPr>
                <a:t>23</a:t>
              </a:r>
              <a:endParaRPr b="1" i="0" sz="11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 txBox="1"/>
            <p:nvPr/>
          </p:nvSpPr>
          <p:spPr>
            <a:xfrm>
              <a:off x="7369032" y="3670930"/>
              <a:ext cx="401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FF9900"/>
                  </a:solidFill>
                  <a:latin typeface="Arial"/>
                  <a:ea typeface="Arial"/>
                  <a:cs typeface="Arial"/>
                  <a:sym typeface="Arial"/>
                </a:rPr>
                <a:t>24</a:t>
              </a:r>
              <a:endParaRPr b="1" i="0" sz="11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 txBox="1"/>
            <p:nvPr/>
          </p:nvSpPr>
          <p:spPr>
            <a:xfrm>
              <a:off x="7003998" y="3869341"/>
              <a:ext cx="401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-GB" sz="1100" u="none" cap="none" strike="noStrike">
                  <a:solidFill>
                    <a:srgbClr val="FF9900"/>
                  </a:solidFill>
                  <a:latin typeface="Arial"/>
                  <a:ea typeface="Arial"/>
                  <a:cs typeface="Arial"/>
                  <a:sym typeface="Arial"/>
                </a:rPr>
                <a:t>25</a:t>
              </a:r>
              <a:endParaRPr b="1" i="0" sz="11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 txBox="1"/>
            <p:nvPr/>
          </p:nvSpPr>
          <p:spPr>
            <a:xfrm>
              <a:off x="7022577" y="3362207"/>
              <a:ext cx="401075" cy="353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100">
                  <a:solidFill>
                    <a:srgbClr val="0000FF"/>
                  </a:solidFill>
                </a:rPr>
                <a:t>4</a:t>
              </a:r>
              <a:endParaRPr b="1" i="0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 txBox="1"/>
            <p:nvPr/>
          </p:nvSpPr>
          <p:spPr>
            <a:xfrm>
              <a:off x="7337300" y="3501839"/>
              <a:ext cx="401075" cy="353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100">
                  <a:solidFill>
                    <a:srgbClr val="0000FF"/>
                  </a:solidFill>
                </a:rPr>
                <a:t>5</a:t>
              </a:r>
              <a:endParaRPr b="1" i="0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 txBox="1"/>
            <p:nvPr/>
          </p:nvSpPr>
          <p:spPr>
            <a:xfrm>
              <a:off x="7222524" y="3827319"/>
              <a:ext cx="401075" cy="353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100">
                  <a:solidFill>
                    <a:srgbClr val="0000FF"/>
                  </a:solidFill>
                </a:rPr>
                <a:t>6</a:t>
              </a:r>
              <a:endParaRPr b="1" i="0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1"/>
          <p:cNvSpPr txBox="1"/>
          <p:nvPr/>
        </p:nvSpPr>
        <p:spPr>
          <a:xfrm>
            <a:off x="1655845" y="3142400"/>
            <a:ext cx="443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1830581" y="3388740"/>
            <a:ext cx="3917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9900"/>
                </a:solidFill>
              </a:rPr>
              <a:t>36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2090131" y="3048387"/>
            <a:ext cx="391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9900"/>
                </a:solidFill>
              </a:rPr>
              <a:t>37</a:t>
            </a:r>
            <a:endParaRPr b="1" i="0" sz="1100" u="none" cap="none" strike="noStrike">
              <a:solidFill>
                <a:srgbClr val="FF9900"/>
              </a:solidFill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2218271" y="1742398"/>
            <a:ext cx="3917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9900"/>
                </a:solidFill>
              </a:rPr>
              <a:t>20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1"/>
          <p:cNvGrpSpPr/>
          <p:nvPr/>
        </p:nvGrpSpPr>
        <p:grpSpPr>
          <a:xfrm>
            <a:off x="2284712" y="2214025"/>
            <a:ext cx="462862" cy="397616"/>
            <a:chOff x="2378159" y="2230524"/>
            <a:chExt cx="462862" cy="397616"/>
          </a:xfrm>
        </p:grpSpPr>
        <p:sp>
          <p:nvSpPr>
            <p:cNvPr id="116" name="Google Shape;116;p1"/>
            <p:cNvSpPr/>
            <p:nvPr/>
          </p:nvSpPr>
          <p:spPr>
            <a:xfrm rot="-5391706">
              <a:off x="2597102" y="2397343"/>
              <a:ext cx="248701" cy="58800"/>
            </a:xfrm>
            <a:prstGeom prst="rect">
              <a:avLst/>
            </a:prstGeom>
            <a:solidFill>
              <a:srgbClr val="0C5AD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 txBox="1"/>
            <p:nvPr/>
          </p:nvSpPr>
          <p:spPr>
            <a:xfrm>
              <a:off x="2738526" y="2274227"/>
              <a:ext cx="102495" cy="353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 txBox="1"/>
            <p:nvPr/>
          </p:nvSpPr>
          <p:spPr>
            <a:xfrm>
              <a:off x="2378159" y="2230524"/>
              <a:ext cx="341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100">
                  <a:solidFill>
                    <a:srgbClr val="0000FF"/>
                  </a:solidFill>
                </a:rPr>
                <a:t>19</a:t>
              </a:r>
              <a:endParaRPr b="1" i="0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"/>
          <p:cNvSpPr/>
          <p:nvPr/>
        </p:nvSpPr>
        <p:spPr>
          <a:xfrm rot="2668143">
            <a:off x="3322792" y="2195830"/>
            <a:ext cx="251812" cy="58550"/>
          </a:xfrm>
          <a:prstGeom prst="rect">
            <a:avLst/>
          </a:prstGeom>
          <a:solidFill>
            <a:srgbClr val="0C5AD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3233351" y="2091850"/>
            <a:ext cx="139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00FF"/>
                </a:solidFill>
              </a:rPr>
              <a:t>3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"/>
          <p:cNvSpPr txBox="1"/>
          <p:nvPr/>
        </p:nvSpPr>
        <p:spPr>
          <a:xfrm>
            <a:off x="4973651" y="1289665"/>
            <a:ext cx="41094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Neurodegeneration &amp; aging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[N = (</a:t>
            </a:r>
            <a:r>
              <a:rPr lang="en-GB">
                <a:solidFill>
                  <a:srgbClr val="0000FF"/>
                </a:solidFill>
              </a:rPr>
              <a:t>19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>
                <a:solidFill>
                  <a:srgbClr val="FF9900"/>
                </a:solidFill>
              </a:rPr>
              <a:t>18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posters = 3</a:t>
            </a:r>
            <a:r>
              <a:rPr lang="en-GB"/>
              <a:t>7 (</a:t>
            </a:r>
            <a:r>
              <a:rPr lang="en-GB">
                <a:solidFill>
                  <a:srgbClr val="0000FF"/>
                </a:solidFill>
              </a:rPr>
              <a:t>19</a:t>
            </a:r>
            <a:r>
              <a:rPr lang="en-GB">
                <a:solidFill>
                  <a:schemeClr val="dk1"/>
                </a:solidFill>
              </a:rPr>
              <a:t>/</a:t>
            </a:r>
            <a:r>
              <a:rPr lang="en-GB">
                <a:solidFill>
                  <a:srgbClr val="FF9900"/>
                </a:solidFill>
              </a:rPr>
              <a:t>18)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boards = 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2025: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Poster boards: 20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Poster room: 19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Poster numbers: 1 t/m 37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2" name="Google Shape;122;p1"/>
          <p:cNvSpPr txBox="1"/>
          <p:nvPr/>
        </p:nvSpPr>
        <p:spPr>
          <a:xfrm>
            <a:off x="2589181" y="2260224"/>
            <a:ext cx="391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1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2589168" y="1438124"/>
            <a:ext cx="391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1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GB" sz="1100">
                <a:solidFill>
                  <a:srgbClr val="FF9900"/>
                </a:solidFill>
              </a:rPr>
              <a:t>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2259356" y="3822474"/>
            <a:ext cx="391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9900"/>
                </a:solidFill>
              </a:rPr>
              <a:t>35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"/>
          <p:cNvPicPr preferRelativeResize="0"/>
          <p:nvPr/>
        </p:nvPicPr>
        <p:blipFill rotWithShape="1">
          <a:blip r:embed="rId3">
            <a:alphaModFix/>
          </a:blip>
          <a:srcRect b="5370" l="5429" r="5705" t="9239"/>
          <a:stretch/>
        </p:blipFill>
        <p:spPr>
          <a:xfrm>
            <a:off x="0" y="0"/>
            <a:ext cx="3742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"/>
          <p:cNvSpPr/>
          <p:nvPr/>
        </p:nvSpPr>
        <p:spPr>
          <a:xfrm rot="2694654">
            <a:off x="1458544" y="1656809"/>
            <a:ext cx="272802" cy="72973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/>
          <p:nvPr/>
        </p:nvSpPr>
        <p:spPr>
          <a:xfrm rot="2694654">
            <a:off x="1755319" y="1367584"/>
            <a:ext cx="272802" cy="72973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/>
          <p:nvPr/>
        </p:nvSpPr>
        <p:spPr>
          <a:xfrm rot="5396218">
            <a:off x="1617595" y="2139845"/>
            <a:ext cx="272700" cy="729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"/>
          <p:cNvSpPr/>
          <p:nvPr/>
        </p:nvSpPr>
        <p:spPr>
          <a:xfrm rot="7883251">
            <a:off x="2045821" y="2302932"/>
            <a:ext cx="272707" cy="7289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/>
          <p:nvPr/>
        </p:nvSpPr>
        <p:spPr>
          <a:xfrm rot="10792436">
            <a:off x="2166003" y="2683296"/>
            <a:ext cx="272701" cy="729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/>
          <p:nvPr/>
        </p:nvSpPr>
        <p:spPr>
          <a:xfrm rot="-5407564">
            <a:off x="1747227" y="3033674"/>
            <a:ext cx="272701" cy="73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/>
          <p:nvPr/>
        </p:nvSpPr>
        <p:spPr>
          <a:xfrm rot="7883251">
            <a:off x="1327871" y="2846507"/>
            <a:ext cx="272707" cy="7289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45700" y="4384050"/>
            <a:ext cx="63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Day1</a:t>
            </a:r>
            <a:endParaRPr b="1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Day2</a:t>
            </a:r>
            <a:endParaRPr b="1" i="0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90100" y="551950"/>
            <a:ext cx="356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FOYER TOP FLOOR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1281391" y="2549277"/>
            <a:ext cx="401075" cy="3539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00FF"/>
                </a:solidFill>
              </a:rPr>
              <a:t>40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1880993" y="2919418"/>
            <a:ext cx="3917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9900"/>
                </a:solidFill>
              </a:rPr>
              <a:t>48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"/>
          <p:cNvSpPr txBox="1"/>
          <p:nvPr/>
        </p:nvSpPr>
        <p:spPr>
          <a:xfrm>
            <a:off x="4426991" y="952150"/>
            <a:ext cx="36519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Neurodegeneration &amp; aging 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[N = </a:t>
            </a:r>
            <a:r>
              <a:rPr lang="en-GB"/>
              <a:t>5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>
                <a:solidFill>
                  <a:srgbClr val="0000FF"/>
                </a:solidFill>
              </a:rPr>
              <a:t>3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>
                <a:solidFill>
                  <a:srgbClr val="FF9900"/>
                </a:solidFill>
              </a:rPr>
              <a:t>2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Epilepsy [N = 5 </a:t>
            </a:r>
            <a:r>
              <a:rPr lang="en-GB">
                <a:solidFill>
                  <a:schemeClr val="dk1"/>
                </a:solidFill>
              </a:rPr>
              <a:t>(</a:t>
            </a:r>
            <a:r>
              <a:rPr lang="en-GB">
                <a:solidFill>
                  <a:srgbClr val="0000FF"/>
                </a:solidFill>
              </a:rPr>
              <a:t>1</a:t>
            </a:r>
            <a:r>
              <a:rPr lang="en-GB">
                <a:solidFill>
                  <a:schemeClr val="dk1"/>
                </a:solidFill>
              </a:rPr>
              <a:t>/</a:t>
            </a:r>
            <a:r>
              <a:rPr lang="en-GB">
                <a:solidFill>
                  <a:srgbClr val="FF9900"/>
                </a:solidFill>
              </a:rPr>
              <a:t>4</a:t>
            </a:r>
            <a:r>
              <a:rPr lang="en-GB">
                <a:solidFill>
                  <a:schemeClr val="dk1"/>
                </a:solidFill>
              </a:rPr>
              <a:t>)]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Demyelinating disorders [N = 4 (</a:t>
            </a:r>
            <a:r>
              <a:rPr lang="en-GB">
                <a:solidFill>
                  <a:srgbClr val="0000FF"/>
                </a:solidFill>
              </a:rPr>
              <a:t>3</a:t>
            </a:r>
            <a:r>
              <a:rPr lang="en-GB">
                <a:solidFill>
                  <a:schemeClr val="dk1"/>
                </a:solidFill>
              </a:rPr>
              <a:t>/</a:t>
            </a:r>
            <a:r>
              <a:rPr lang="en-GB">
                <a:solidFill>
                  <a:srgbClr val="FF9900"/>
                </a:solidFill>
              </a:rPr>
              <a:t>1</a:t>
            </a:r>
            <a:r>
              <a:rPr lang="en-GB">
                <a:solidFill>
                  <a:schemeClr val="dk1"/>
                </a:solidFill>
              </a:rPr>
              <a:t>)]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N posters = 14 (</a:t>
            </a:r>
            <a:r>
              <a:rPr lang="en-GB">
                <a:solidFill>
                  <a:srgbClr val="0000FF"/>
                </a:solidFill>
              </a:rPr>
              <a:t>7</a:t>
            </a:r>
            <a:r>
              <a:rPr lang="en-GB">
                <a:solidFill>
                  <a:schemeClr val="dk1"/>
                </a:solidFill>
              </a:rPr>
              <a:t>/</a:t>
            </a:r>
            <a:r>
              <a:rPr lang="en-GB">
                <a:solidFill>
                  <a:srgbClr val="FF9900"/>
                </a:solidFill>
              </a:rPr>
              <a:t>7</a:t>
            </a:r>
            <a:r>
              <a:rPr lang="en-GB">
                <a:solidFill>
                  <a:schemeClr val="dk1"/>
                </a:solidFill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boards = 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Poster numbers: 38 t/m 51</a:t>
            </a:r>
            <a:endParaRPr/>
          </a:p>
        </p:txBody>
      </p:sp>
      <p:sp>
        <p:nvSpPr>
          <p:cNvPr id="142" name="Google Shape;142;p2"/>
          <p:cNvSpPr txBox="1"/>
          <p:nvPr/>
        </p:nvSpPr>
        <p:spPr>
          <a:xfrm>
            <a:off x="1589793" y="2885479"/>
            <a:ext cx="401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00FF"/>
                </a:solidFill>
              </a:rPr>
              <a:t>4</a:t>
            </a:r>
            <a:r>
              <a:rPr b="1" i="0" lang="en-GB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2158438" y="2693912"/>
            <a:ext cx="401075" cy="3539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00FF"/>
                </a:solidFill>
              </a:rPr>
              <a:t>42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"/>
          <p:cNvSpPr txBox="1"/>
          <p:nvPr/>
        </p:nvSpPr>
        <p:spPr>
          <a:xfrm>
            <a:off x="2153816" y="2260031"/>
            <a:ext cx="401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00FF"/>
                </a:solidFill>
              </a:rPr>
              <a:t>43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"/>
          <p:cNvSpPr txBox="1"/>
          <p:nvPr/>
        </p:nvSpPr>
        <p:spPr>
          <a:xfrm>
            <a:off x="1727074" y="1974681"/>
            <a:ext cx="401075" cy="3539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00FF"/>
                </a:solidFill>
              </a:rPr>
              <a:t>44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1281410" y="1632975"/>
            <a:ext cx="401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00FF"/>
                </a:solidFill>
              </a:rPr>
              <a:t>39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"/>
          <p:cNvSpPr txBox="1"/>
          <p:nvPr/>
        </p:nvSpPr>
        <p:spPr>
          <a:xfrm>
            <a:off x="1626943" y="1330144"/>
            <a:ext cx="401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00FF"/>
                </a:solidFill>
              </a:rPr>
              <a:t>38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"/>
          <p:cNvSpPr txBox="1"/>
          <p:nvPr/>
        </p:nvSpPr>
        <p:spPr>
          <a:xfrm>
            <a:off x="1434426" y="2824113"/>
            <a:ext cx="391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9900"/>
                </a:solidFill>
              </a:rPr>
              <a:t>47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"/>
          <p:cNvSpPr txBox="1"/>
          <p:nvPr/>
        </p:nvSpPr>
        <p:spPr>
          <a:xfrm>
            <a:off x="1938553" y="2076719"/>
            <a:ext cx="391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9900"/>
                </a:solidFill>
              </a:rPr>
              <a:t>50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"/>
          <p:cNvSpPr txBox="1"/>
          <p:nvPr/>
        </p:nvSpPr>
        <p:spPr>
          <a:xfrm>
            <a:off x="1535813" y="1490780"/>
            <a:ext cx="391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9900"/>
                </a:solidFill>
              </a:rPr>
              <a:t>46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"/>
          <p:cNvSpPr txBox="1"/>
          <p:nvPr/>
        </p:nvSpPr>
        <p:spPr>
          <a:xfrm>
            <a:off x="2163096" y="2440944"/>
            <a:ext cx="391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9900"/>
                </a:solidFill>
              </a:rPr>
              <a:t>49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"/>
          <p:cNvSpPr txBox="1"/>
          <p:nvPr/>
        </p:nvSpPr>
        <p:spPr>
          <a:xfrm>
            <a:off x="1846671" y="1156194"/>
            <a:ext cx="391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9900"/>
                </a:solidFill>
              </a:rPr>
              <a:t>45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 txBox="1"/>
          <p:nvPr/>
        </p:nvSpPr>
        <p:spPr>
          <a:xfrm>
            <a:off x="1448027" y="2031377"/>
            <a:ext cx="391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FF9900"/>
                </a:solidFill>
              </a:rPr>
              <a:t>51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23" y="46575"/>
            <a:ext cx="3579077" cy="505164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"/>
          <p:cNvSpPr txBox="1"/>
          <p:nvPr/>
        </p:nvSpPr>
        <p:spPr>
          <a:xfrm>
            <a:off x="175400" y="4387075"/>
            <a:ext cx="63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Day1</a:t>
            </a:r>
            <a:endParaRPr b="1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Day2</a:t>
            </a:r>
            <a:endParaRPr b="1" i="0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"/>
          <p:cNvSpPr txBox="1"/>
          <p:nvPr/>
        </p:nvSpPr>
        <p:spPr>
          <a:xfrm>
            <a:off x="4616900" y="1164725"/>
            <a:ext cx="3934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Cellular mechanisms </a:t>
            </a:r>
            <a:r>
              <a:rPr lang="en-GB">
                <a:solidFill>
                  <a:schemeClr val="dk1"/>
                </a:solidFill>
              </a:rPr>
              <a:t>[N = 12 (</a:t>
            </a:r>
            <a:r>
              <a:rPr lang="en-GB">
                <a:solidFill>
                  <a:srgbClr val="0000FF"/>
                </a:solidFill>
              </a:rPr>
              <a:t>8</a:t>
            </a:r>
            <a:r>
              <a:rPr lang="en-GB">
                <a:solidFill>
                  <a:schemeClr val="dk1"/>
                </a:solidFill>
              </a:rPr>
              <a:t>/</a:t>
            </a:r>
            <a:r>
              <a:rPr lang="en-GB">
                <a:solidFill>
                  <a:srgbClr val="FF9900"/>
                </a:solidFill>
              </a:rPr>
              <a:t>4</a:t>
            </a:r>
            <a:r>
              <a:rPr lang="en-GB">
                <a:solidFill>
                  <a:schemeClr val="dk1"/>
                </a:solidFill>
              </a:rPr>
              <a:t>)]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posters = </a:t>
            </a:r>
            <a:r>
              <a:rPr lang="en-GB"/>
              <a:t>12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boards = </a:t>
            </a:r>
            <a:r>
              <a:rPr lang="en-GB"/>
              <a:t>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Poster numbers: 52 t/m 63</a:t>
            </a:r>
            <a:endParaRPr/>
          </a:p>
        </p:txBody>
      </p:sp>
      <p:grpSp>
        <p:nvGrpSpPr>
          <p:cNvPr id="161" name="Google Shape;161;p3"/>
          <p:cNvGrpSpPr/>
          <p:nvPr/>
        </p:nvGrpSpPr>
        <p:grpSpPr>
          <a:xfrm>
            <a:off x="950774" y="1766948"/>
            <a:ext cx="1490792" cy="1491044"/>
            <a:chOff x="4837842" y="2812474"/>
            <a:chExt cx="1490792" cy="1491044"/>
          </a:xfrm>
        </p:grpSpPr>
        <p:grpSp>
          <p:nvGrpSpPr>
            <p:cNvPr id="162" name="Google Shape;162;p3"/>
            <p:cNvGrpSpPr/>
            <p:nvPr/>
          </p:nvGrpSpPr>
          <p:grpSpPr>
            <a:xfrm>
              <a:off x="5028613" y="3009309"/>
              <a:ext cx="1197778" cy="1097175"/>
              <a:chOff x="1423325" y="3009309"/>
              <a:chExt cx="1197778" cy="1097175"/>
            </a:xfrm>
          </p:grpSpPr>
          <p:sp>
            <p:nvSpPr>
              <p:cNvPr id="163" name="Google Shape;163;p3"/>
              <p:cNvSpPr txBox="1"/>
              <p:nvPr/>
            </p:nvSpPr>
            <p:spPr>
              <a:xfrm>
                <a:off x="1953153" y="3752484"/>
                <a:ext cx="3645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lang="en-GB" sz="1100">
                    <a:solidFill>
                      <a:srgbClr val="FF9900"/>
                    </a:solidFill>
                  </a:rPr>
                  <a:t>60</a:t>
                </a:r>
                <a:endParaRPr b="1" i="0" sz="1100" u="none" cap="none" strike="noStrike">
                  <a:solidFill>
                    <a:srgbClr val="FF99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3"/>
              <p:cNvSpPr txBox="1"/>
              <p:nvPr/>
            </p:nvSpPr>
            <p:spPr>
              <a:xfrm>
                <a:off x="1953147" y="3009309"/>
                <a:ext cx="4164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lang="en-GB" sz="1100">
                    <a:solidFill>
                      <a:srgbClr val="0000FF"/>
                    </a:solidFill>
                  </a:rPr>
                  <a:t>54</a:t>
                </a:r>
                <a:endParaRPr b="1" i="0" sz="1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3"/>
              <p:cNvSpPr txBox="1"/>
              <p:nvPr/>
            </p:nvSpPr>
            <p:spPr>
              <a:xfrm>
                <a:off x="1423325" y="3269359"/>
                <a:ext cx="3846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lang="en-GB" sz="1100">
                    <a:solidFill>
                      <a:srgbClr val="0000FF"/>
                    </a:solidFill>
                  </a:rPr>
                  <a:t>57</a:t>
                </a:r>
                <a:endParaRPr b="1" i="0" sz="1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3"/>
              <p:cNvSpPr txBox="1"/>
              <p:nvPr/>
            </p:nvSpPr>
            <p:spPr>
              <a:xfrm>
                <a:off x="1692226" y="3698434"/>
                <a:ext cx="3642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lang="en-GB" sz="1100">
                    <a:solidFill>
                      <a:srgbClr val="0000FF"/>
                    </a:solidFill>
                  </a:rPr>
                  <a:t>56</a:t>
                </a:r>
                <a:endParaRPr b="1" i="0" sz="1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3"/>
              <p:cNvSpPr txBox="1"/>
              <p:nvPr/>
            </p:nvSpPr>
            <p:spPr>
              <a:xfrm>
                <a:off x="2169125" y="3500984"/>
                <a:ext cx="4164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lang="en-GB" sz="1100">
                    <a:solidFill>
                      <a:srgbClr val="0000FF"/>
                    </a:solidFill>
                  </a:rPr>
                  <a:t>55</a:t>
                </a:r>
                <a:endParaRPr b="1" i="0" sz="1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3"/>
              <p:cNvSpPr txBox="1"/>
              <p:nvPr/>
            </p:nvSpPr>
            <p:spPr>
              <a:xfrm>
                <a:off x="1474240" y="3505659"/>
                <a:ext cx="3645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lang="en-GB" sz="1100">
                    <a:solidFill>
                      <a:srgbClr val="FF9900"/>
                    </a:solidFill>
                  </a:rPr>
                  <a:t>61</a:t>
                </a:r>
                <a:endParaRPr b="1" i="0" sz="1100" u="none" cap="none" strike="noStrike">
                  <a:solidFill>
                    <a:srgbClr val="FF99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3"/>
              <p:cNvSpPr txBox="1"/>
              <p:nvPr/>
            </p:nvSpPr>
            <p:spPr>
              <a:xfrm>
                <a:off x="1671819" y="3027384"/>
                <a:ext cx="3846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lang="en-GB" sz="1100">
                    <a:solidFill>
                      <a:srgbClr val="0000FF"/>
                    </a:solidFill>
                  </a:rPr>
                  <a:t>58</a:t>
                </a:r>
                <a:endParaRPr b="1" i="0" sz="1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3"/>
              <p:cNvSpPr txBox="1"/>
              <p:nvPr/>
            </p:nvSpPr>
            <p:spPr>
              <a:xfrm>
                <a:off x="2219103" y="3287234"/>
                <a:ext cx="4020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lang="en-GB" sz="1100">
                    <a:solidFill>
                      <a:srgbClr val="0000FF"/>
                    </a:solidFill>
                  </a:rPr>
                  <a:t>59</a:t>
                </a:r>
                <a:endParaRPr b="1" i="0" sz="1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" name="Google Shape;171;p3"/>
            <p:cNvGrpSpPr/>
            <p:nvPr/>
          </p:nvGrpSpPr>
          <p:grpSpPr>
            <a:xfrm rot="-2660484">
              <a:off x="5059966" y="3026960"/>
              <a:ext cx="1046543" cy="1062073"/>
              <a:chOff x="6254203" y="2913075"/>
              <a:chExt cx="647443" cy="657051"/>
            </a:xfrm>
          </p:grpSpPr>
          <p:sp>
            <p:nvSpPr>
              <p:cNvPr id="172" name="Google Shape;172;p3"/>
              <p:cNvSpPr/>
              <p:nvPr/>
            </p:nvSpPr>
            <p:spPr>
              <a:xfrm rot="-5358311">
                <a:off x="6451296" y="3014057"/>
                <a:ext cx="257700" cy="56400"/>
              </a:xfrm>
              <a:prstGeom prst="rect">
                <a:avLst/>
              </a:prstGeom>
              <a:solidFill>
                <a:schemeClr val="accent1"/>
              </a:solidFill>
              <a:ln cap="flat" cmpd="sng" w="25400">
                <a:solidFill>
                  <a:srgbClr val="1B38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 rot="10760484">
                <a:off x="6643630" y="3211113"/>
                <a:ext cx="257700" cy="56400"/>
              </a:xfrm>
              <a:prstGeom prst="rect">
                <a:avLst/>
              </a:prstGeom>
              <a:solidFill>
                <a:schemeClr val="accent1"/>
              </a:solidFill>
              <a:ln cap="flat" cmpd="sng" w="25400">
                <a:solidFill>
                  <a:srgbClr val="1B38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 rot="5441689">
                <a:off x="6452857" y="3412743"/>
                <a:ext cx="257700" cy="56400"/>
              </a:xfrm>
              <a:prstGeom prst="rect">
                <a:avLst/>
              </a:prstGeom>
              <a:solidFill>
                <a:schemeClr val="accent1"/>
              </a:solidFill>
              <a:ln cap="flat" cmpd="sng" w="25400">
                <a:solidFill>
                  <a:srgbClr val="1B38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 rot="41689">
                <a:off x="6254535" y="3209552"/>
                <a:ext cx="257700" cy="56400"/>
              </a:xfrm>
              <a:prstGeom prst="rect">
                <a:avLst/>
              </a:prstGeom>
              <a:solidFill>
                <a:schemeClr val="accent1"/>
              </a:solidFill>
              <a:ln cap="flat" cmpd="sng" w="25400">
                <a:solidFill>
                  <a:srgbClr val="1B38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6" name="Google Shape;176;p3"/>
          <p:cNvSpPr/>
          <p:nvPr/>
        </p:nvSpPr>
        <p:spPr>
          <a:xfrm rot="5402477">
            <a:off x="1932782" y="1615650"/>
            <a:ext cx="416400" cy="91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 rot="-5390093">
            <a:off x="1102209" y="1584460"/>
            <a:ext cx="416402" cy="91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"/>
          <p:cNvSpPr txBox="1"/>
          <p:nvPr/>
        </p:nvSpPr>
        <p:spPr>
          <a:xfrm>
            <a:off x="1735151" y="1453050"/>
            <a:ext cx="384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00FF"/>
                </a:solidFill>
              </a:rPr>
              <a:t>52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"/>
          <p:cNvSpPr txBox="1"/>
          <p:nvPr/>
        </p:nvSpPr>
        <p:spPr>
          <a:xfrm>
            <a:off x="972001" y="1453050"/>
            <a:ext cx="384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00FF"/>
                </a:solidFill>
              </a:rPr>
              <a:t>53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"/>
          <p:cNvSpPr txBox="1"/>
          <p:nvPr/>
        </p:nvSpPr>
        <p:spPr>
          <a:xfrm>
            <a:off x="1395168" y="1453050"/>
            <a:ext cx="36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FF9900"/>
                </a:solidFill>
              </a:rPr>
              <a:t>63</a:t>
            </a:r>
            <a:endParaRPr b="1" i="0" sz="11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"/>
          <p:cNvSpPr txBox="1"/>
          <p:nvPr/>
        </p:nvSpPr>
        <p:spPr>
          <a:xfrm>
            <a:off x="2235968" y="1453050"/>
            <a:ext cx="36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FF9900"/>
                </a:solidFill>
              </a:rPr>
              <a:t>62</a:t>
            </a:r>
            <a:endParaRPr b="1" i="0" sz="11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675"/>
            <a:ext cx="373456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"/>
          <p:cNvSpPr txBox="1"/>
          <p:nvPr/>
        </p:nvSpPr>
        <p:spPr>
          <a:xfrm>
            <a:off x="142131" y="4387075"/>
            <a:ext cx="63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Day1</a:t>
            </a:r>
            <a:endParaRPr b="1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Day2</a:t>
            </a:r>
            <a:endParaRPr b="1" i="0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Google Shape;188;p4"/>
          <p:cNvGrpSpPr/>
          <p:nvPr/>
        </p:nvGrpSpPr>
        <p:grpSpPr>
          <a:xfrm>
            <a:off x="1013775" y="1295738"/>
            <a:ext cx="1490792" cy="1491044"/>
            <a:chOff x="4837842" y="2812474"/>
            <a:chExt cx="1490792" cy="1491044"/>
          </a:xfrm>
        </p:grpSpPr>
        <p:grpSp>
          <p:nvGrpSpPr>
            <p:cNvPr id="189" name="Google Shape;189;p4"/>
            <p:cNvGrpSpPr/>
            <p:nvPr/>
          </p:nvGrpSpPr>
          <p:grpSpPr>
            <a:xfrm>
              <a:off x="5032991" y="2997736"/>
              <a:ext cx="1175969" cy="1103800"/>
              <a:chOff x="1427703" y="2997736"/>
              <a:chExt cx="1175969" cy="1103800"/>
            </a:xfrm>
          </p:grpSpPr>
          <p:sp>
            <p:nvSpPr>
              <p:cNvPr id="190" name="Google Shape;190;p4"/>
              <p:cNvSpPr txBox="1"/>
              <p:nvPr/>
            </p:nvSpPr>
            <p:spPr>
              <a:xfrm>
                <a:off x="1931826" y="3747536"/>
                <a:ext cx="3534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lang="en-GB" sz="1100">
                    <a:solidFill>
                      <a:srgbClr val="FF9900"/>
                    </a:solidFill>
                  </a:rPr>
                  <a:t>71</a:t>
                </a:r>
                <a:endParaRPr b="1" i="0" sz="1100" u="none" cap="none" strike="noStrike">
                  <a:solidFill>
                    <a:srgbClr val="FF99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4"/>
              <p:cNvSpPr txBox="1"/>
              <p:nvPr/>
            </p:nvSpPr>
            <p:spPr>
              <a:xfrm>
                <a:off x="1977953" y="2997736"/>
                <a:ext cx="3534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lang="en-GB" sz="1100">
                    <a:solidFill>
                      <a:srgbClr val="0000FF"/>
                    </a:solidFill>
                  </a:rPr>
                  <a:t>64</a:t>
                </a:r>
                <a:endParaRPr b="1" i="0" sz="1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4"/>
              <p:cNvSpPr txBox="1"/>
              <p:nvPr/>
            </p:nvSpPr>
            <p:spPr>
              <a:xfrm>
                <a:off x="1427703" y="3251336"/>
                <a:ext cx="3846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lang="en-GB" sz="1100">
                    <a:solidFill>
                      <a:srgbClr val="0000FF"/>
                    </a:solidFill>
                  </a:rPr>
                  <a:t>67</a:t>
                </a:r>
                <a:endParaRPr b="1" i="0" sz="1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4"/>
              <p:cNvSpPr txBox="1"/>
              <p:nvPr/>
            </p:nvSpPr>
            <p:spPr>
              <a:xfrm>
                <a:off x="1684729" y="3743611"/>
                <a:ext cx="3846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lang="en-GB" sz="1100">
                    <a:solidFill>
                      <a:srgbClr val="0000FF"/>
                    </a:solidFill>
                  </a:rPr>
                  <a:t>66</a:t>
                </a:r>
                <a:endParaRPr b="1" i="0" sz="1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4"/>
              <p:cNvSpPr txBox="1"/>
              <p:nvPr/>
            </p:nvSpPr>
            <p:spPr>
              <a:xfrm>
                <a:off x="2169129" y="3500986"/>
                <a:ext cx="3534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lang="en-GB" sz="1100">
                    <a:solidFill>
                      <a:srgbClr val="0000FF"/>
                    </a:solidFill>
                  </a:rPr>
                  <a:t>65</a:t>
                </a:r>
                <a:endParaRPr b="1" i="0" sz="1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4"/>
              <p:cNvSpPr txBox="1"/>
              <p:nvPr/>
            </p:nvSpPr>
            <p:spPr>
              <a:xfrm>
                <a:off x="1458954" y="3500986"/>
                <a:ext cx="3990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lang="en-GB" sz="1100">
                    <a:solidFill>
                      <a:srgbClr val="FF9900"/>
                    </a:solidFill>
                  </a:rPr>
                  <a:t>72</a:t>
                </a:r>
                <a:endParaRPr b="1" i="0" sz="1100" u="none" cap="none" strike="noStrike">
                  <a:solidFill>
                    <a:srgbClr val="FF99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4"/>
              <p:cNvSpPr txBox="1"/>
              <p:nvPr/>
            </p:nvSpPr>
            <p:spPr>
              <a:xfrm>
                <a:off x="1684829" y="3041811"/>
                <a:ext cx="3846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lang="en-GB" sz="1100">
                    <a:solidFill>
                      <a:srgbClr val="FF9900"/>
                    </a:solidFill>
                  </a:rPr>
                  <a:t>73</a:t>
                </a:r>
                <a:endParaRPr b="1" i="0" sz="1100" u="none" cap="none" strike="noStrike">
                  <a:solidFill>
                    <a:srgbClr val="FF99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4"/>
              <p:cNvSpPr txBox="1"/>
              <p:nvPr/>
            </p:nvSpPr>
            <p:spPr>
              <a:xfrm>
                <a:off x="2219072" y="3287211"/>
                <a:ext cx="3846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lang="en-GB" sz="1100">
                    <a:solidFill>
                      <a:srgbClr val="FF9900"/>
                    </a:solidFill>
                  </a:rPr>
                  <a:t>70</a:t>
                </a:r>
                <a:endParaRPr b="1" i="0" sz="1100" u="none" cap="none" strike="noStrike">
                  <a:solidFill>
                    <a:srgbClr val="FF99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4"/>
            <p:cNvGrpSpPr/>
            <p:nvPr/>
          </p:nvGrpSpPr>
          <p:grpSpPr>
            <a:xfrm rot="-2660484">
              <a:off x="5059966" y="3026960"/>
              <a:ext cx="1046543" cy="1062073"/>
              <a:chOff x="6254203" y="2913075"/>
              <a:chExt cx="647443" cy="657051"/>
            </a:xfrm>
          </p:grpSpPr>
          <p:sp>
            <p:nvSpPr>
              <p:cNvPr id="199" name="Google Shape;199;p4"/>
              <p:cNvSpPr/>
              <p:nvPr/>
            </p:nvSpPr>
            <p:spPr>
              <a:xfrm rot="-5358311">
                <a:off x="6451296" y="3014057"/>
                <a:ext cx="257700" cy="56400"/>
              </a:xfrm>
              <a:prstGeom prst="rect">
                <a:avLst/>
              </a:prstGeom>
              <a:solidFill>
                <a:schemeClr val="accent1"/>
              </a:solidFill>
              <a:ln cap="flat" cmpd="sng" w="25400">
                <a:solidFill>
                  <a:srgbClr val="1B38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 rot="10760484">
                <a:off x="6643630" y="3211113"/>
                <a:ext cx="257700" cy="56400"/>
              </a:xfrm>
              <a:prstGeom prst="rect">
                <a:avLst/>
              </a:prstGeom>
              <a:solidFill>
                <a:schemeClr val="accent1"/>
              </a:solidFill>
              <a:ln cap="flat" cmpd="sng" w="25400">
                <a:solidFill>
                  <a:srgbClr val="1B38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 rot="5441689">
                <a:off x="6452857" y="3412743"/>
                <a:ext cx="257700" cy="56400"/>
              </a:xfrm>
              <a:prstGeom prst="rect">
                <a:avLst/>
              </a:prstGeom>
              <a:solidFill>
                <a:schemeClr val="accent1"/>
              </a:solidFill>
              <a:ln cap="flat" cmpd="sng" w="25400">
                <a:solidFill>
                  <a:srgbClr val="1B38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 rot="41689">
                <a:off x="6254535" y="3209552"/>
                <a:ext cx="257700" cy="56400"/>
              </a:xfrm>
              <a:prstGeom prst="rect">
                <a:avLst/>
              </a:prstGeom>
              <a:solidFill>
                <a:schemeClr val="accent1"/>
              </a:solidFill>
              <a:ln cap="flat" cmpd="sng" w="25400">
                <a:solidFill>
                  <a:srgbClr val="1B386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3" name="Google Shape;203;p4"/>
          <p:cNvSpPr txBox="1"/>
          <p:nvPr/>
        </p:nvSpPr>
        <p:spPr>
          <a:xfrm>
            <a:off x="4426991" y="952150"/>
            <a:ext cx="3651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Development + developmental disorders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posters = </a:t>
            </a:r>
            <a:r>
              <a:rPr lang="en-GB"/>
              <a:t>12 [</a:t>
            </a:r>
            <a:r>
              <a:rPr lang="en-GB">
                <a:solidFill>
                  <a:srgbClr val="0C5ADB"/>
                </a:solidFill>
              </a:rPr>
              <a:t>6</a:t>
            </a:r>
            <a:r>
              <a:rPr lang="en-GB"/>
              <a:t>/</a:t>
            </a:r>
            <a:r>
              <a:rPr lang="en-GB">
                <a:solidFill>
                  <a:srgbClr val="FF9900"/>
                </a:solidFill>
              </a:rPr>
              <a:t>6</a:t>
            </a:r>
            <a:r>
              <a:rPr lang="en-GB"/>
              <a:t>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boards = </a:t>
            </a:r>
            <a:r>
              <a:rPr lang="en-GB"/>
              <a:t>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Poster numbers: 64 t/m 75</a:t>
            </a:r>
            <a:endParaRPr/>
          </a:p>
        </p:txBody>
      </p:sp>
      <p:sp>
        <p:nvSpPr>
          <p:cNvPr id="204" name="Google Shape;204;p4"/>
          <p:cNvSpPr/>
          <p:nvPr/>
        </p:nvSpPr>
        <p:spPr>
          <a:xfrm rot="5402477">
            <a:off x="2013607" y="2980225"/>
            <a:ext cx="416400" cy="91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"/>
          <p:cNvSpPr/>
          <p:nvPr/>
        </p:nvSpPr>
        <p:spPr>
          <a:xfrm rot="-5390093">
            <a:off x="1183034" y="2949035"/>
            <a:ext cx="416402" cy="91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"/>
          <p:cNvSpPr txBox="1"/>
          <p:nvPr/>
        </p:nvSpPr>
        <p:spPr>
          <a:xfrm>
            <a:off x="1815976" y="2817625"/>
            <a:ext cx="384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00FF"/>
                </a:solidFill>
              </a:rPr>
              <a:t>69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"/>
          <p:cNvSpPr txBox="1"/>
          <p:nvPr/>
        </p:nvSpPr>
        <p:spPr>
          <a:xfrm>
            <a:off x="1052826" y="2817625"/>
            <a:ext cx="384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00FF"/>
                </a:solidFill>
              </a:rPr>
              <a:t>68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"/>
          <p:cNvSpPr txBox="1"/>
          <p:nvPr/>
        </p:nvSpPr>
        <p:spPr>
          <a:xfrm>
            <a:off x="1475993" y="2817625"/>
            <a:ext cx="36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FF9900"/>
                </a:solidFill>
              </a:rPr>
              <a:t>74</a:t>
            </a:r>
            <a:endParaRPr b="1" i="0" sz="11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"/>
          <p:cNvSpPr txBox="1"/>
          <p:nvPr/>
        </p:nvSpPr>
        <p:spPr>
          <a:xfrm>
            <a:off x="2257571" y="2817625"/>
            <a:ext cx="36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FF9900"/>
                </a:solidFill>
              </a:rPr>
              <a:t>75</a:t>
            </a:r>
            <a:endParaRPr b="1" i="0" sz="11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294901" y="657825"/>
            <a:ext cx="3389699" cy="44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5"/>
          <p:cNvSpPr txBox="1"/>
          <p:nvPr/>
        </p:nvSpPr>
        <p:spPr>
          <a:xfrm>
            <a:off x="194825" y="4527900"/>
            <a:ext cx="63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Day1</a:t>
            </a:r>
            <a:endParaRPr b="1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Day2</a:t>
            </a:r>
            <a:endParaRPr b="1" i="0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5"/>
          <p:cNvSpPr/>
          <p:nvPr/>
        </p:nvSpPr>
        <p:spPr>
          <a:xfrm>
            <a:off x="1771440" y="2484878"/>
            <a:ext cx="399600" cy="72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869908" y="2040866"/>
            <a:ext cx="399600" cy="72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5"/>
          <p:cNvSpPr/>
          <p:nvPr/>
        </p:nvSpPr>
        <p:spPr>
          <a:xfrm>
            <a:off x="2606158" y="2448830"/>
            <a:ext cx="399600" cy="72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5"/>
          <p:cNvSpPr/>
          <p:nvPr/>
        </p:nvSpPr>
        <p:spPr>
          <a:xfrm rot="5405162">
            <a:off x="1277455" y="4530484"/>
            <a:ext cx="399600" cy="72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5"/>
          <p:cNvSpPr/>
          <p:nvPr/>
        </p:nvSpPr>
        <p:spPr>
          <a:xfrm rot="-5400000">
            <a:off x="1204045" y="1332136"/>
            <a:ext cx="399600" cy="72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5"/>
          <p:cNvSpPr/>
          <p:nvPr/>
        </p:nvSpPr>
        <p:spPr>
          <a:xfrm rot="5402581">
            <a:off x="1866314" y="1340896"/>
            <a:ext cx="399600" cy="72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"/>
          <p:cNvSpPr/>
          <p:nvPr/>
        </p:nvSpPr>
        <p:spPr>
          <a:xfrm>
            <a:off x="869895" y="2857770"/>
            <a:ext cx="399600" cy="72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"/>
          <p:cNvSpPr/>
          <p:nvPr/>
        </p:nvSpPr>
        <p:spPr>
          <a:xfrm rot="5400000">
            <a:off x="1960763" y="4530483"/>
            <a:ext cx="399600" cy="72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" name="Google Shape;225;p5"/>
          <p:cNvGrpSpPr/>
          <p:nvPr/>
        </p:nvGrpSpPr>
        <p:grpSpPr>
          <a:xfrm rot="-2660598">
            <a:off x="1542839" y="3061667"/>
            <a:ext cx="1046561" cy="1062064"/>
            <a:chOff x="6254203" y="2913075"/>
            <a:chExt cx="647460" cy="657051"/>
          </a:xfrm>
        </p:grpSpPr>
        <p:sp>
          <p:nvSpPr>
            <p:cNvPr id="226" name="Google Shape;226;p5"/>
            <p:cNvSpPr/>
            <p:nvPr/>
          </p:nvSpPr>
          <p:spPr>
            <a:xfrm rot="-5358311">
              <a:off x="6451296" y="3014057"/>
              <a:ext cx="257700" cy="564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1B38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 rot="-10758311">
              <a:off x="6643630" y="3211113"/>
              <a:ext cx="257700" cy="564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1B38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 rot="5441689">
              <a:off x="6452857" y="3412743"/>
              <a:ext cx="257700" cy="564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1B38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 rot="41689">
              <a:off x="6254535" y="3209552"/>
              <a:ext cx="257700" cy="564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1B38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5"/>
          <p:cNvSpPr txBox="1"/>
          <p:nvPr/>
        </p:nvSpPr>
        <p:spPr>
          <a:xfrm>
            <a:off x="1712201" y="1191125"/>
            <a:ext cx="39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00FF"/>
                </a:solidFill>
              </a:rPr>
              <a:t>76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5"/>
          <p:cNvSpPr txBox="1"/>
          <p:nvPr/>
        </p:nvSpPr>
        <p:spPr>
          <a:xfrm>
            <a:off x="1004002" y="1185175"/>
            <a:ext cx="39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00FF"/>
                </a:solidFill>
              </a:rPr>
              <a:t>77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5"/>
          <p:cNvSpPr txBox="1"/>
          <p:nvPr/>
        </p:nvSpPr>
        <p:spPr>
          <a:xfrm>
            <a:off x="887747" y="2130875"/>
            <a:ext cx="363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00FF"/>
                </a:solidFill>
              </a:rPr>
              <a:t>78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5"/>
          <p:cNvSpPr txBox="1"/>
          <p:nvPr/>
        </p:nvSpPr>
        <p:spPr>
          <a:xfrm>
            <a:off x="887746" y="2929775"/>
            <a:ext cx="39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00FF"/>
                </a:solidFill>
              </a:rPr>
              <a:t>79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5"/>
          <p:cNvSpPr txBox="1"/>
          <p:nvPr/>
        </p:nvSpPr>
        <p:spPr>
          <a:xfrm>
            <a:off x="1483997" y="4308375"/>
            <a:ext cx="39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00FF"/>
                </a:solidFill>
              </a:rPr>
              <a:t>80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5"/>
          <p:cNvSpPr txBox="1"/>
          <p:nvPr/>
        </p:nvSpPr>
        <p:spPr>
          <a:xfrm>
            <a:off x="2145004" y="4347700"/>
            <a:ext cx="39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00FF"/>
                </a:solidFill>
              </a:rPr>
              <a:t>8</a:t>
            </a:r>
            <a:r>
              <a:rPr b="1" i="0" lang="en-GB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"/>
          <p:cNvSpPr txBox="1"/>
          <p:nvPr/>
        </p:nvSpPr>
        <p:spPr>
          <a:xfrm>
            <a:off x="1789945" y="2483675"/>
            <a:ext cx="39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00FF"/>
                </a:solidFill>
              </a:rPr>
              <a:t>82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5"/>
          <p:cNvSpPr txBox="1"/>
          <p:nvPr/>
        </p:nvSpPr>
        <p:spPr>
          <a:xfrm>
            <a:off x="2622885" y="2484825"/>
            <a:ext cx="39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0000FF"/>
                </a:solidFill>
              </a:rPr>
              <a:t>83</a:t>
            </a:r>
            <a:endParaRPr b="1" i="0" sz="1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" name="Google Shape;238;p5"/>
          <p:cNvGrpSpPr/>
          <p:nvPr/>
        </p:nvGrpSpPr>
        <p:grpSpPr>
          <a:xfrm>
            <a:off x="1498476" y="3011946"/>
            <a:ext cx="1135291" cy="1122166"/>
            <a:chOff x="1475088" y="2986263"/>
            <a:chExt cx="1063504" cy="1122166"/>
          </a:xfrm>
        </p:grpSpPr>
        <p:sp>
          <p:nvSpPr>
            <p:cNvPr id="239" name="Google Shape;239;p5"/>
            <p:cNvSpPr txBox="1"/>
            <p:nvPr/>
          </p:nvSpPr>
          <p:spPr>
            <a:xfrm>
              <a:off x="1965718" y="3754429"/>
              <a:ext cx="3573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100">
                  <a:solidFill>
                    <a:srgbClr val="FF9900"/>
                  </a:solidFill>
                </a:rPr>
                <a:t>96</a:t>
              </a:r>
              <a:endParaRPr b="1" i="0" sz="11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"/>
            <p:cNvSpPr txBox="1"/>
            <p:nvPr/>
          </p:nvSpPr>
          <p:spPr>
            <a:xfrm>
              <a:off x="1965725" y="2986263"/>
              <a:ext cx="3639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100">
                  <a:solidFill>
                    <a:srgbClr val="0000FF"/>
                  </a:solidFill>
                </a:rPr>
                <a:t>84</a:t>
              </a:r>
              <a:endParaRPr b="1" i="0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"/>
            <p:cNvSpPr txBox="1"/>
            <p:nvPr/>
          </p:nvSpPr>
          <p:spPr>
            <a:xfrm>
              <a:off x="1498296" y="3287179"/>
              <a:ext cx="319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100">
                  <a:solidFill>
                    <a:srgbClr val="0000FF"/>
                  </a:solidFill>
                </a:rPr>
                <a:t>87</a:t>
              </a:r>
              <a:endParaRPr b="1" i="0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"/>
            <p:cNvSpPr txBox="1"/>
            <p:nvPr/>
          </p:nvSpPr>
          <p:spPr>
            <a:xfrm>
              <a:off x="1745399" y="3737925"/>
              <a:ext cx="4329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100">
                  <a:solidFill>
                    <a:srgbClr val="0000FF"/>
                  </a:solidFill>
                </a:rPr>
                <a:t>86</a:t>
              </a:r>
              <a:endParaRPr b="1" i="0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"/>
            <p:cNvSpPr txBox="1"/>
            <p:nvPr/>
          </p:nvSpPr>
          <p:spPr>
            <a:xfrm>
              <a:off x="2169125" y="3501000"/>
              <a:ext cx="3639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100">
                  <a:solidFill>
                    <a:srgbClr val="0000FF"/>
                  </a:solidFill>
                </a:rPr>
                <a:t>85</a:t>
              </a:r>
              <a:endParaRPr b="1" i="0" sz="1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"/>
            <p:cNvSpPr txBox="1"/>
            <p:nvPr/>
          </p:nvSpPr>
          <p:spPr>
            <a:xfrm>
              <a:off x="1475088" y="3493779"/>
              <a:ext cx="418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100">
                  <a:solidFill>
                    <a:srgbClr val="FF9900"/>
                  </a:solidFill>
                </a:rPr>
                <a:t>97</a:t>
              </a:r>
              <a:endParaRPr b="1" i="0" sz="11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"/>
            <p:cNvSpPr txBox="1"/>
            <p:nvPr/>
          </p:nvSpPr>
          <p:spPr>
            <a:xfrm>
              <a:off x="1734477" y="3043704"/>
              <a:ext cx="386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100">
                  <a:solidFill>
                    <a:srgbClr val="FF9900"/>
                  </a:solidFill>
                </a:rPr>
                <a:t>98</a:t>
              </a:r>
              <a:endParaRPr b="1" i="0" sz="11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"/>
            <p:cNvSpPr txBox="1"/>
            <p:nvPr/>
          </p:nvSpPr>
          <p:spPr>
            <a:xfrm>
              <a:off x="2219092" y="3287229"/>
              <a:ext cx="319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-GB" sz="1100">
                  <a:solidFill>
                    <a:srgbClr val="FF9900"/>
                  </a:solidFill>
                </a:rPr>
                <a:t>95</a:t>
              </a:r>
              <a:endParaRPr b="1" i="0" sz="11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" name="Google Shape;247;p5"/>
          <p:cNvSpPr txBox="1"/>
          <p:nvPr/>
        </p:nvSpPr>
        <p:spPr>
          <a:xfrm>
            <a:off x="2606150" y="2040875"/>
            <a:ext cx="39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FF9900"/>
                </a:solidFill>
              </a:rPr>
              <a:t>94</a:t>
            </a:r>
            <a:endParaRPr b="1" i="0" sz="11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5"/>
          <p:cNvSpPr txBox="1"/>
          <p:nvPr/>
        </p:nvSpPr>
        <p:spPr>
          <a:xfrm>
            <a:off x="4616900" y="1164725"/>
            <a:ext cx="3934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Sensory and motor systems + integrative systems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[N = </a:t>
            </a:r>
            <a:r>
              <a:rPr lang="en-GB"/>
              <a:t>24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GB">
                <a:solidFill>
                  <a:srgbClr val="0000FF"/>
                </a:solidFill>
              </a:rPr>
              <a:t>12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>
                <a:solidFill>
                  <a:srgbClr val="FF9900"/>
                </a:solidFill>
              </a:rPr>
              <a:t>7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posters = </a:t>
            </a:r>
            <a:r>
              <a:rPr lang="en-GB"/>
              <a:t>24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boards = 1</a:t>
            </a:r>
            <a:r>
              <a:rPr lang="en-GB"/>
              <a:t>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Poster numbers: 76 t/m 99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9" name="Google Shape;249;p5"/>
          <p:cNvSpPr txBox="1"/>
          <p:nvPr/>
        </p:nvSpPr>
        <p:spPr>
          <a:xfrm>
            <a:off x="1395494" y="1185175"/>
            <a:ext cx="363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FF9900"/>
                </a:solidFill>
              </a:rPr>
              <a:t>89</a:t>
            </a:r>
            <a:endParaRPr b="1" i="0" sz="11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5"/>
          <p:cNvSpPr txBox="1"/>
          <p:nvPr/>
        </p:nvSpPr>
        <p:spPr>
          <a:xfrm>
            <a:off x="2044781" y="1193125"/>
            <a:ext cx="363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FF9900"/>
                </a:solidFill>
              </a:rPr>
              <a:t>88</a:t>
            </a:r>
            <a:endParaRPr b="1" i="0" sz="11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5"/>
          <p:cNvSpPr txBox="1"/>
          <p:nvPr/>
        </p:nvSpPr>
        <p:spPr>
          <a:xfrm>
            <a:off x="887749" y="1758875"/>
            <a:ext cx="363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FF9900"/>
                </a:solidFill>
              </a:rPr>
              <a:t>90</a:t>
            </a:r>
            <a:endParaRPr b="1" i="0" sz="11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5"/>
          <p:cNvSpPr txBox="1"/>
          <p:nvPr/>
        </p:nvSpPr>
        <p:spPr>
          <a:xfrm>
            <a:off x="887750" y="2571750"/>
            <a:ext cx="39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FF9900"/>
                </a:solidFill>
              </a:rPr>
              <a:t>91</a:t>
            </a:r>
            <a:endParaRPr b="1" i="0" sz="11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5"/>
          <p:cNvSpPr txBox="1"/>
          <p:nvPr/>
        </p:nvSpPr>
        <p:spPr>
          <a:xfrm>
            <a:off x="1041350" y="4308375"/>
            <a:ext cx="39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FF9900"/>
                </a:solidFill>
              </a:rPr>
              <a:t>92</a:t>
            </a:r>
            <a:endParaRPr b="1" i="0" sz="11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5"/>
          <p:cNvSpPr txBox="1"/>
          <p:nvPr/>
        </p:nvSpPr>
        <p:spPr>
          <a:xfrm>
            <a:off x="1789949" y="4308375"/>
            <a:ext cx="39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FF9900"/>
                </a:solidFill>
              </a:rPr>
              <a:t>93</a:t>
            </a:r>
            <a:endParaRPr b="1" i="0" sz="11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5"/>
          <p:cNvSpPr txBox="1"/>
          <p:nvPr/>
        </p:nvSpPr>
        <p:spPr>
          <a:xfrm>
            <a:off x="1789950" y="2104500"/>
            <a:ext cx="399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FF9900"/>
                </a:solidFill>
              </a:rPr>
              <a:t>99</a:t>
            </a:r>
            <a:endParaRPr b="1" i="0" sz="11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"/>
          <p:cNvSpPr txBox="1"/>
          <p:nvPr/>
        </p:nvSpPr>
        <p:spPr>
          <a:xfrm>
            <a:off x="4616900" y="1164725"/>
            <a:ext cx="3934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Cognitive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[N=16 (</a:t>
            </a:r>
            <a:r>
              <a:rPr lang="en-GB">
                <a:solidFill>
                  <a:srgbClr val="0000FF"/>
                </a:solidFill>
              </a:rPr>
              <a:t>9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>
                <a:solidFill>
                  <a:srgbClr val="FF9900"/>
                </a:solidFill>
              </a:rPr>
              <a:t>7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posters = </a:t>
            </a:r>
            <a:r>
              <a:rPr lang="en-GB"/>
              <a:t>16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boards = </a:t>
            </a:r>
            <a:r>
              <a:rPr lang="en-GB"/>
              <a:t>10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Poster numbers: 100 t/m 115</a:t>
            </a:r>
            <a:endParaRPr/>
          </a:p>
        </p:txBody>
      </p:sp>
      <p:pic>
        <p:nvPicPr>
          <p:cNvPr id="261" name="Google Shape;26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77" y="3475"/>
            <a:ext cx="365419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6"/>
          <p:cNvSpPr txBox="1"/>
          <p:nvPr/>
        </p:nvSpPr>
        <p:spPr>
          <a:xfrm>
            <a:off x="0" y="4491300"/>
            <a:ext cx="63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Day1</a:t>
            </a:r>
            <a:endParaRPr b="1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Day2</a:t>
            </a:r>
            <a:endParaRPr b="1" i="0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"/>
          <p:cNvSpPr txBox="1"/>
          <p:nvPr/>
        </p:nvSpPr>
        <p:spPr>
          <a:xfrm>
            <a:off x="780948" y="1450600"/>
            <a:ext cx="63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000FF"/>
                </a:solidFill>
              </a:rPr>
              <a:t>101</a:t>
            </a:r>
            <a:r>
              <a:rPr b="1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6"/>
          <p:cNvSpPr txBox="1"/>
          <p:nvPr/>
        </p:nvSpPr>
        <p:spPr>
          <a:xfrm>
            <a:off x="2517638" y="3551347"/>
            <a:ext cx="51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FF9900"/>
                </a:solidFill>
              </a:rPr>
              <a:t>114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6"/>
          <p:cNvSpPr txBox="1"/>
          <p:nvPr/>
        </p:nvSpPr>
        <p:spPr>
          <a:xfrm>
            <a:off x="770896" y="1776325"/>
            <a:ext cx="63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FF9900"/>
                </a:solidFill>
              </a:rPr>
              <a:t>110</a:t>
            </a:r>
            <a:r>
              <a:rPr b="1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6"/>
          <p:cNvSpPr txBox="1"/>
          <p:nvPr/>
        </p:nvSpPr>
        <p:spPr>
          <a:xfrm>
            <a:off x="1883373" y="2642225"/>
            <a:ext cx="58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000FF"/>
                </a:solidFill>
              </a:rPr>
              <a:t>107</a:t>
            </a:r>
            <a:r>
              <a:rPr b="1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"/>
          <p:cNvSpPr txBox="1"/>
          <p:nvPr/>
        </p:nvSpPr>
        <p:spPr>
          <a:xfrm>
            <a:off x="752306" y="3225625"/>
            <a:ext cx="91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000FF"/>
                </a:solidFill>
              </a:rPr>
              <a:t>102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6"/>
          <p:cNvSpPr txBox="1"/>
          <p:nvPr/>
        </p:nvSpPr>
        <p:spPr>
          <a:xfrm>
            <a:off x="2560628" y="3255600"/>
            <a:ext cx="58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000FF"/>
                </a:solidFill>
              </a:rPr>
              <a:t>105</a:t>
            </a:r>
            <a:r>
              <a:rPr b="1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6"/>
          <p:cNvSpPr txBox="1"/>
          <p:nvPr/>
        </p:nvSpPr>
        <p:spPr>
          <a:xfrm>
            <a:off x="2492828" y="1555350"/>
            <a:ext cx="58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000FF"/>
                </a:solidFill>
              </a:rPr>
              <a:t>106</a:t>
            </a:r>
            <a:r>
              <a:rPr b="1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6"/>
          <p:cNvSpPr txBox="1"/>
          <p:nvPr/>
        </p:nvSpPr>
        <p:spPr>
          <a:xfrm>
            <a:off x="1918774" y="2313400"/>
            <a:ext cx="51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000FF"/>
                </a:solidFill>
              </a:rPr>
              <a:t>108</a:t>
            </a:r>
            <a:r>
              <a:rPr b="1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6"/>
          <p:cNvSpPr txBox="1"/>
          <p:nvPr/>
        </p:nvSpPr>
        <p:spPr>
          <a:xfrm>
            <a:off x="1400946" y="4178750"/>
            <a:ext cx="58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000FF"/>
                </a:solidFill>
              </a:rPr>
              <a:t>103</a:t>
            </a:r>
            <a:r>
              <a:rPr b="1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6"/>
          <p:cNvSpPr txBox="1"/>
          <p:nvPr/>
        </p:nvSpPr>
        <p:spPr>
          <a:xfrm>
            <a:off x="2458406" y="4254175"/>
            <a:ext cx="63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000FF"/>
                </a:solidFill>
              </a:rPr>
              <a:t>104</a:t>
            </a:r>
            <a:r>
              <a:rPr b="1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6"/>
          <p:cNvSpPr txBox="1"/>
          <p:nvPr/>
        </p:nvSpPr>
        <p:spPr>
          <a:xfrm>
            <a:off x="1926576" y="705075"/>
            <a:ext cx="63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000FF"/>
                </a:solidFill>
              </a:rPr>
              <a:t>100</a:t>
            </a:r>
            <a:r>
              <a:rPr b="1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6"/>
          <p:cNvSpPr txBox="1"/>
          <p:nvPr/>
        </p:nvSpPr>
        <p:spPr>
          <a:xfrm>
            <a:off x="2460807" y="1234362"/>
            <a:ext cx="51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FF9900"/>
                </a:solidFill>
              </a:rPr>
              <a:t>115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6"/>
          <p:cNvSpPr txBox="1"/>
          <p:nvPr/>
        </p:nvSpPr>
        <p:spPr>
          <a:xfrm>
            <a:off x="1444644" y="763098"/>
            <a:ext cx="51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FF9900"/>
                </a:solidFill>
              </a:rPr>
              <a:t>109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6"/>
          <p:cNvSpPr/>
          <p:nvPr/>
        </p:nvSpPr>
        <p:spPr>
          <a:xfrm rot="5400000">
            <a:off x="1735025" y="981098"/>
            <a:ext cx="432000" cy="74483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6"/>
          <p:cNvSpPr/>
          <p:nvPr/>
        </p:nvSpPr>
        <p:spPr>
          <a:xfrm>
            <a:off x="1888203" y="2633787"/>
            <a:ext cx="432000" cy="74483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6"/>
          <p:cNvSpPr/>
          <p:nvPr/>
        </p:nvSpPr>
        <p:spPr>
          <a:xfrm rot="5400000">
            <a:off x="1159189" y="4436203"/>
            <a:ext cx="432000" cy="74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6"/>
          <p:cNvSpPr/>
          <p:nvPr/>
        </p:nvSpPr>
        <p:spPr>
          <a:xfrm>
            <a:off x="752297" y="3551350"/>
            <a:ext cx="432000" cy="74483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6"/>
          <p:cNvSpPr/>
          <p:nvPr/>
        </p:nvSpPr>
        <p:spPr>
          <a:xfrm>
            <a:off x="2572632" y="3551350"/>
            <a:ext cx="432000" cy="74483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6"/>
          <p:cNvSpPr/>
          <p:nvPr/>
        </p:nvSpPr>
        <p:spPr>
          <a:xfrm rot="-5550410">
            <a:off x="2150792" y="4417040"/>
            <a:ext cx="432114" cy="74473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6"/>
          <p:cNvSpPr/>
          <p:nvPr/>
        </p:nvSpPr>
        <p:spPr>
          <a:xfrm>
            <a:off x="872462" y="1776320"/>
            <a:ext cx="432000" cy="74483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6"/>
          <p:cNvSpPr/>
          <p:nvPr/>
        </p:nvSpPr>
        <p:spPr>
          <a:xfrm>
            <a:off x="2460794" y="1563669"/>
            <a:ext cx="432000" cy="74483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6"/>
          <p:cNvSpPr txBox="1"/>
          <p:nvPr/>
        </p:nvSpPr>
        <p:spPr>
          <a:xfrm>
            <a:off x="1845888" y="4236772"/>
            <a:ext cx="51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FF9900"/>
                </a:solidFill>
              </a:rPr>
              <a:t>113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6"/>
          <p:cNvSpPr txBox="1"/>
          <p:nvPr/>
        </p:nvSpPr>
        <p:spPr>
          <a:xfrm>
            <a:off x="840188" y="4178747"/>
            <a:ext cx="51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FF9900"/>
                </a:solidFill>
              </a:rPr>
              <a:t>112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6"/>
          <p:cNvSpPr txBox="1"/>
          <p:nvPr/>
        </p:nvSpPr>
        <p:spPr>
          <a:xfrm>
            <a:off x="752296" y="3625825"/>
            <a:ext cx="63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FF9900"/>
                </a:solidFill>
              </a:rPr>
              <a:t>111</a:t>
            </a:r>
            <a:r>
              <a:rPr b="1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" y="0"/>
            <a:ext cx="365921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7"/>
          <p:cNvSpPr txBox="1"/>
          <p:nvPr/>
        </p:nvSpPr>
        <p:spPr>
          <a:xfrm>
            <a:off x="178275" y="4356675"/>
            <a:ext cx="63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Day1</a:t>
            </a:r>
            <a:endParaRPr b="1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Day2</a:t>
            </a:r>
            <a:endParaRPr b="1" i="0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 txBox="1"/>
          <p:nvPr/>
        </p:nvSpPr>
        <p:spPr>
          <a:xfrm>
            <a:off x="-738900" y="692275"/>
            <a:ext cx="578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/>
          <p:nvPr/>
        </p:nvSpPr>
        <p:spPr>
          <a:xfrm>
            <a:off x="4686933" y="1175365"/>
            <a:ext cx="3934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Novel methods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[N = 1</a:t>
            </a:r>
            <a:r>
              <a:rPr lang="en-GB"/>
              <a:t>4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>
                <a:solidFill>
                  <a:srgbClr val="FF9900"/>
                </a:solidFill>
              </a:rPr>
              <a:t>6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Section Random (Partly) – [N = 2 (</a:t>
            </a:r>
            <a:r>
              <a:rPr b="0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i="0" lang="en-GB" sz="1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posters = 1</a:t>
            </a:r>
            <a:r>
              <a:rPr lang="en-GB"/>
              <a:t>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boards = </a:t>
            </a:r>
            <a:r>
              <a:rPr lang="en-GB"/>
              <a:t>10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Poster numbers: 116 t/m 130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If it gets tight in any of the other rooms, some posters can be moved here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7"/>
          <p:cNvSpPr/>
          <p:nvPr/>
        </p:nvSpPr>
        <p:spPr>
          <a:xfrm rot="5400000">
            <a:off x="995288" y="800701"/>
            <a:ext cx="432000" cy="74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7"/>
          <p:cNvSpPr/>
          <p:nvPr/>
        </p:nvSpPr>
        <p:spPr>
          <a:xfrm>
            <a:off x="742100" y="3190671"/>
            <a:ext cx="432000" cy="74483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7"/>
          <p:cNvSpPr/>
          <p:nvPr/>
        </p:nvSpPr>
        <p:spPr>
          <a:xfrm>
            <a:off x="2488801" y="2563862"/>
            <a:ext cx="432000" cy="74483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7"/>
          <p:cNvSpPr/>
          <p:nvPr/>
        </p:nvSpPr>
        <p:spPr>
          <a:xfrm>
            <a:off x="742100" y="2049698"/>
            <a:ext cx="432000" cy="74483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7"/>
          <p:cNvSpPr/>
          <p:nvPr/>
        </p:nvSpPr>
        <p:spPr>
          <a:xfrm>
            <a:off x="2484374" y="1501082"/>
            <a:ext cx="432000" cy="74483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7"/>
          <p:cNvSpPr/>
          <p:nvPr/>
        </p:nvSpPr>
        <p:spPr>
          <a:xfrm>
            <a:off x="2484374" y="3605833"/>
            <a:ext cx="432000" cy="74483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7"/>
          <p:cNvSpPr txBox="1"/>
          <p:nvPr/>
        </p:nvSpPr>
        <p:spPr>
          <a:xfrm>
            <a:off x="2507899" y="1175375"/>
            <a:ext cx="51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000FF"/>
                </a:solidFill>
              </a:rPr>
              <a:t>123</a:t>
            </a:r>
            <a:r>
              <a:rPr b="1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7"/>
          <p:cNvSpPr txBox="1"/>
          <p:nvPr/>
        </p:nvSpPr>
        <p:spPr>
          <a:xfrm>
            <a:off x="678780" y="637800"/>
            <a:ext cx="63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000FF"/>
                </a:solidFill>
              </a:rPr>
              <a:t>11</a:t>
            </a:r>
            <a:r>
              <a:rPr b="1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7"/>
          <p:cNvSpPr txBox="1"/>
          <p:nvPr/>
        </p:nvSpPr>
        <p:spPr>
          <a:xfrm>
            <a:off x="762329" y="2849500"/>
            <a:ext cx="63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000FF"/>
                </a:solidFill>
              </a:rPr>
              <a:t>118</a:t>
            </a:r>
            <a:r>
              <a:rPr b="1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7"/>
          <p:cNvSpPr txBox="1"/>
          <p:nvPr/>
        </p:nvSpPr>
        <p:spPr>
          <a:xfrm>
            <a:off x="742100" y="1723975"/>
            <a:ext cx="63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000FF"/>
                </a:solidFill>
              </a:rPr>
              <a:t>117</a:t>
            </a:r>
            <a:r>
              <a:rPr b="1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7"/>
          <p:cNvSpPr txBox="1"/>
          <p:nvPr/>
        </p:nvSpPr>
        <p:spPr>
          <a:xfrm>
            <a:off x="714574" y="3190675"/>
            <a:ext cx="63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000FF"/>
                </a:solidFill>
              </a:rPr>
              <a:t>119</a:t>
            </a:r>
            <a:r>
              <a:rPr b="1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7"/>
          <p:cNvSpPr txBox="1"/>
          <p:nvPr/>
        </p:nvSpPr>
        <p:spPr>
          <a:xfrm>
            <a:off x="2492177" y="2231500"/>
            <a:ext cx="63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000FF"/>
                </a:solidFill>
              </a:rPr>
              <a:t>122</a:t>
            </a:r>
            <a:r>
              <a:rPr b="1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7"/>
          <p:cNvSpPr txBox="1"/>
          <p:nvPr/>
        </p:nvSpPr>
        <p:spPr>
          <a:xfrm>
            <a:off x="2079900" y="4141225"/>
            <a:ext cx="63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000FF"/>
                </a:solidFill>
              </a:rPr>
              <a:t>120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7"/>
          <p:cNvSpPr txBox="1"/>
          <p:nvPr/>
        </p:nvSpPr>
        <p:spPr>
          <a:xfrm>
            <a:off x="2389398" y="3238625"/>
            <a:ext cx="63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0000FF"/>
                </a:solidFill>
              </a:rPr>
              <a:t>121</a:t>
            </a:r>
            <a:r>
              <a:rPr b="1" i="0" lang="en-GB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7"/>
          <p:cNvSpPr txBox="1"/>
          <p:nvPr/>
        </p:nvSpPr>
        <p:spPr>
          <a:xfrm>
            <a:off x="760060" y="2073002"/>
            <a:ext cx="51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FF9900"/>
                </a:solidFill>
              </a:rPr>
              <a:t>125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7"/>
          <p:cNvSpPr txBox="1"/>
          <p:nvPr/>
        </p:nvSpPr>
        <p:spPr>
          <a:xfrm>
            <a:off x="1349675" y="637804"/>
            <a:ext cx="51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FF9900"/>
                </a:solidFill>
              </a:rPr>
              <a:t>124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7"/>
          <p:cNvSpPr txBox="1"/>
          <p:nvPr/>
        </p:nvSpPr>
        <p:spPr>
          <a:xfrm>
            <a:off x="2580443" y="1522472"/>
            <a:ext cx="51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FF9900"/>
                </a:solidFill>
              </a:rPr>
              <a:t>129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7"/>
          <p:cNvSpPr/>
          <p:nvPr/>
        </p:nvSpPr>
        <p:spPr>
          <a:xfrm rot="5400000">
            <a:off x="1901092" y="4420059"/>
            <a:ext cx="432000" cy="744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7"/>
          <p:cNvSpPr txBox="1"/>
          <p:nvPr/>
        </p:nvSpPr>
        <p:spPr>
          <a:xfrm>
            <a:off x="2503106" y="3626642"/>
            <a:ext cx="51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FF9900"/>
                </a:solidFill>
              </a:rPr>
              <a:t>127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7"/>
          <p:cNvSpPr txBox="1"/>
          <p:nvPr/>
        </p:nvSpPr>
        <p:spPr>
          <a:xfrm>
            <a:off x="2540543" y="2556649"/>
            <a:ext cx="51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FF9900"/>
                </a:solidFill>
              </a:rPr>
              <a:t>128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7"/>
          <p:cNvSpPr txBox="1"/>
          <p:nvPr/>
        </p:nvSpPr>
        <p:spPr>
          <a:xfrm>
            <a:off x="1571293" y="4175972"/>
            <a:ext cx="51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>
                <a:solidFill>
                  <a:srgbClr val="FF9900"/>
                </a:solidFill>
              </a:rPr>
              <a:t>130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